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68.png" Type="http://schemas.openxmlformats.org/officeDocument/2006/relationships/image"/><Relationship Id="rId6" Target="../media/image6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69.png" Type="http://schemas.openxmlformats.org/officeDocument/2006/relationships/image"/><Relationship Id="rId6" Target="../media/image70.png" Type="http://schemas.openxmlformats.org/officeDocument/2006/relationships/image"/><Relationship Id="rId7" Target="../media/image6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71.png" Type="http://schemas.openxmlformats.org/officeDocument/2006/relationships/image"/><Relationship Id="rId6" Target="../media/image6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72.png" Type="http://schemas.openxmlformats.org/officeDocument/2006/relationships/image"/><Relationship Id="rId6" Target="../media/image6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73.png" Type="http://schemas.openxmlformats.org/officeDocument/2006/relationships/image"/><Relationship Id="rId6" Target="../media/image6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74.png" Type="http://schemas.openxmlformats.org/officeDocument/2006/relationships/image"/><Relationship Id="rId6" Target="../media/image7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76.png" Type="http://schemas.openxmlformats.org/officeDocument/2006/relationships/image"/><Relationship Id="rId6" Target="../media/image7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78.png" Type="http://schemas.openxmlformats.org/officeDocument/2006/relationships/image"/><Relationship Id="rId6" Target="../media/image7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79.png" Type="http://schemas.openxmlformats.org/officeDocument/2006/relationships/image"/><Relationship Id="rId6" Target="../media/image7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80.png" Type="http://schemas.openxmlformats.org/officeDocument/2006/relationships/image"/><Relationship Id="rId6" Target="../media/image7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png" Type="http://schemas.openxmlformats.org/officeDocument/2006/relationships/image"/><Relationship Id="rId11" Target="../media/image16.png" Type="http://schemas.openxmlformats.org/officeDocument/2006/relationships/image"/><Relationship Id="rId12" Target="../media/image17.png" Type="http://schemas.openxmlformats.org/officeDocument/2006/relationships/image"/><Relationship Id="rId13" Target="../media/image18.png" Type="http://schemas.openxmlformats.org/officeDocument/2006/relationships/image"/><Relationship Id="rId14" Target="../media/image19.png" Type="http://schemas.openxmlformats.org/officeDocument/2006/relationships/image"/><Relationship Id="rId15" Target="../media/image7.png" Type="http://schemas.openxmlformats.org/officeDocument/2006/relationships/image"/><Relationship Id="rId16" Target="../media/image20.png" Type="http://schemas.openxmlformats.org/officeDocument/2006/relationships/image"/><Relationship Id="rId17" Target="../media/image21.png" Type="http://schemas.openxmlformats.org/officeDocument/2006/relationships/image"/><Relationship Id="rId18" Target="../media/image3.png" Type="http://schemas.openxmlformats.org/officeDocument/2006/relationships/image"/><Relationship Id="rId19" Target="../media/image4.png" Type="http://schemas.openxmlformats.org/officeDocument/2006/relationships/image"/><Relationship Id="rId2" Target="../media/image1.png" Type="http://schemas.openxmlformats.org/officeDocument/2006/relationships/image"/><Relationship Id="rId20" Target="../media/image22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81.png" Type="http://schemas.openxmlformats.org/officeDocument/2006/relationships/image"/><Relationship Id="rId5" Target="../media/image3.png" Type="http://schemas.openxmlformats.org/officeDocument/2006/relationships/image"/><Relationship Id="rId6" Target="../media/image82.png" Type="http://schemas.openxmlformats.org/officeDocument/2006/relationships/image"/><Relationship Id="rId7" Target="../media/image75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83.png" Type="http://schemas.openxmlformats.org/officeDocument/2006/relationships/image"/><Relationship Id="rId6" Target="../media/image84.png" Type="http://schemas.openxmlformats.org/officeDocument/2006/relationships/image"/><Relationship Id="rId7" Target="../media/image75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85.png" Type="http://schemas.openxmlformats.org/officeDocument/2006/relationships/image"/><Relationship Id="rId6" Target="../media/image75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86.png" Type="http://schemas.openxmlformats.org/officeDocument/2006/relationships/image"/><Relationship Id="rId6" Target="../media/image75.png" Type="http://schemas.openxmlformats.org/officeDocument/2006/relationships/image"/><Relationship Id="rId7" Target="../media/image87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88.png" Type="http://schemas.openxmlformats.org/officeDocument/2006/relationships/image"/><Relationship Id="rId6" Target="../media/image89.png" Type="http://schemas.openxmlformats.org/officeDocument/2006/relationships/image"/><Relationship Id="rId7" Target="../media/image75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90.png" Type="http://schemas.openxmlformats.org/officeDocument/2006/relationships/image"/><Relationship Id="rId6" Target="../media/image77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91.png" Type="http://schemas.openxmlformats.org/officeDocument/2006/relationships/image"/><Relationship Id="rId6" Target="../media/image77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92.png" Type="http://schemas.openxmlformats.org/officeDocument/2006/relationships/image"/><Relationship Id="rId6" Target="../media/image77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93.png" Type="http://schemas.openxmlformats.org/officeDocument/2006/relationships/image"/><Relationship Id="rId6" Target="../media/image94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95.png" Type="http://schemas.openxmlformats.org/officeDocument/2006/relationships/image"/><Relationship Id="rId6" Target="../media/image9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9.png" Type="http://schemas.openxmlformats.org/officeDocument/2006/relationships/image"/><Relationship Id="rId11" Target="../media/image30.png" Type="http://schemas.openxmlformats.org/officeDocument/2006/relationships/image"/><Relationship Id="rId12" Target="../media/image31.png" Type="http://schemas.openxmlformats.org/officeDocument/2006/relationships/image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24.png" Type="http://schemas.openxmlformats.org/officeDocument/2006/relationships/image"/><Relationship Id="rId6" Target="../media/image25.png" Type="http://schemas.openxmlformats.org/officeDocument/2006/relationships/image"/><Relationship Id="rId7" Target="../media/image26.png" Type="http://schemas.openxmlformats.org/officeDocument/2006/relationships/image"/><Relationship Id="rId8" Target="../media/image27.png" Type="http://schemas.openxmlformats.org/officeDocument/2006/relationships/image"/><Relationship Id="rId9" Target="../media/image28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96.png" Type="http://schemas.openxmlformats.org/officeDocument/2006/relationships/image"/><Relationship Id="rId6" Target="../media/image94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97.png" Type="http://schemas.openxmlformats.org/officeDocument/2006/relationships/image"/><Relationship Id="rId6" Target="../media/image9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7.png" Type="http://schemas.openxmlformats.org/officeDocument/2006/relationships/image"/><Relationship Id="rId11" Target="../media/image38.png" Type="http://schemas.openxmlformats.org/officeDocument/2006/relationships/image"/><Relationship Id="rId12" Target="../media/image39.png" Type="http://schemas.openxmlformats.org/officeDocument/2006/relationships/image"/><Relationship Id="rId13" Target="../media/image40.png" Type="http://schemas.openxmlformats.org/officeDocument/2006/relationships/image"/><Relationship Id="rId14" Target="../media/image41.png" Type="http://schemas.openxmlformats.org/officeDocument/2006/relationships/image"/><Relationship Id="rId15" Target="../media/image42.png" Type="http://schemas.openxmlformats.org/officeDocument/2006/relationships/image"/><Relationship Id="rId16" Target="../media/image43.png" Type="http://schemas.openxmlformats.org/officeDocument/2006/relationships/image"/><Relationship Id="rId17" Target="../media/image44.png" Type="http://schemas.openxmlformats.org/officeDocument/2006/relationships/image"/><Relationship Id="rId18" Target="../media/image45.png" Type="http://schemas.openxmlformats.org/officeDocument/2006/relationships/image"/><Relationship Id="rId19" Target="../media/image46.png" Type="http://schemas.openxmlformats.org/officeDocument/2006/relationships/image"/><Relationship Id="rId2" Target="../media/image1.png" Type="http://schemas.openxmlformats.org/officeDocument/2006/relationships/image"/><Relationship Id="rId20" Target="../media/image47.png" Type="http://schemas.openxmlformats.org/officeDocument/2006/relationships/image"/><Relationship Id="rId21" Target="../media/image48.png" Type="http://schemas.openxmlformats.org/officeDocument/2006/relationships/image"/><Relationship Id="rId22" Target="../media/image49.png" Type="http://schemas.openxmlformats.org/officeDocument/2006/relationships/image"/><Relationship Id="rId23" Target="../media/image50.png" Type="http://schemas.openxmlformats.org/officeDocument/2006/relationships/image"/><Relationship Id="rId24" Target="../media/image51.png" Type="http://schemas.openxmlformats.org/officeDocument/2006/relationships/image"/><Relationship Id="rId25" Target="../media/image52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32.png" Type="http://schemas.openxmlformats.org/officeDocument/2006/relationships/image"/><Relationship Id="rId6" Target="../media/image33.png" Type="http://schemas.openxmlformats.org/officeDocument/2006/relationships/image"/><Relationship Id="rId7" Target="../media/image34.png" Type="http://schemas.openxmlformats.org/officeDocument/2006/relationships/image"/><Relationship Id="rId8" Target="../media/image35.png" Type="http://schemas.openxmlformats.org/officeDocument/2006/relationships/image"/><Relationship Id="rId9" Target="../media/image3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53.png" Type="http://schemas.openxmlformats.org/officeDocument/2006/relationships/image"/><Relationship Id="rId6" Target="../media/image54.png" Type="http://schemas.openxmlformats.org/officeDocument/2006/relationships/image"/><Relationship Id="rId7" Target="../media/image55.png" Type="http://schemas.openxmlformats.org/officeDocument/2006/relationships/image"/><Relationship Id="rId8" Target="../media/image5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63.png" Type="http://schemas.openxmlformats.org/officeDocument/2006/relationships/image"/><Relationship Id="rId2" Target="../media/image1.png" Type="http://schemas.openxmlformats.org/officeDocument/2006/relationships/image"/><Relationship Id="rId3" Target="../media/image57.png" Type="http://schemas.openxmlformats.org/officeDocument/2006/relationships/image"/><Relationship Id="rId4" Target="../media/image3.png" Type="http://schemas.openxmlformats.org/officeDocument/2006/relationships/image"/><Relationship Id="rId5" Target="../media/image58.png" Type="http://schemas.openxmlformats.org/officeDocument/2006/relationships/image"/><Relationship Id="rId6" Target="../media/image59.png" Type="http://schemas.openxmlformats.org/officeDocument/2006/relationships/image"/><Relationship Id="rId7" Target="../media/image60.png" Type="http://schemas.openxmlformats.org/officeDocument/2006/relationships/image"/><Relationship Id="rId8" Target="../media/image61.png" Type="http://schemas.openxmlformats.org/officeDocument/2006/relationships/image"/><Relationship Id="rId9" Target="../media/image6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64.png" Type="http://schemas.openxmlformats.org/officeDocument/2006/relationships/image"/><Relationship Id="rId6" Target="../media/image6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66.png" Type="http://schemas.openxmlformats.org/officeDocument/2006/relationships/image"/><Relationship Id="rId6" Target="../media/image6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Relationship Id="rId4" Target="../media/image3.png" Type="http://schemas.openxmlformats.org/officeDocument/2006/relationships/image"/><Relationship Id="rId5" Target="../media/image67.png" Type="http://schemas.openxmlformats.org/officeDocument/2006/relationships/image"/><Relationship Id="rId6" Target="../media/image6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44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3601700" y="419100"/>
            <a:ext cx="2832100" cy="1498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550900" y="647700"/>
            <a:ext cx="2705100" cy="10033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689100" y="6210300"/>
            <a:ext cx="4051300" cy="10160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739900" y="8585200"/>
            <a:ext cx="3098800" cy="10287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6776700" y="8839200"/>
            <a:ext cx="444500" cy="4064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422400" y="2628900"/>
            <a:ext cx="7874000" cy="4826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527300" y="1993900"/>
            <a:ext cx="13728700" cy="73787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95400" y="850900"/>
            <a:ext cx="2476500" cy="660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638300" y="2628900"/>
            <a:ext cx="7035800" cy="65786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8851900" y="1790700"/>
            <a:ext cx="8280400" cy="77216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295400" y="850900"/>
            <a:ext cx="2476500" cy="660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314700" y="4165600"/>
            <a:ext cx="11607800" cy="29718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95400" y="850900"/>
            <a:ext cx="2476500" cy="660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4876800" y="1092200"/>
            <a:ext cx="10845800" cy="80137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95400" y="850900"/>
            <a:ext cx="2476500" cy="660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111500" y="2120900"/>
            <a:ext cx="13195300" cy="70866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95400" y="850900"/>
            <a:ext cx="2476500" cy="660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4597400" y="1397000"/>
            <a:ext cx="9855200" cy="74930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30300" y="800100"/>
            <a:ext cx="25654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530600" y="1562100"/>
            <a:ext cx="12700000" cy="77978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685800" y="812800"/>
            <a:ext cx="3048000" cy="698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765300" y="2273300"/>
            <a:ext cx="14719300" cy="67818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30300" y="800100"/>
            <a:ext cx="25654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31900" y="3187700"/>
            <a:ext cx="15011400" cy="48006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30300" y="800100"/>
            <a:ext cx="25654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184400" y="4013200"/>
            <a:ext cx="14300200" cy="32893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30300" y="800100"/>
            <a:ext cx="25654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44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>
            <a:off x="2147483647" y="2147483647"/>
            <a:ext cx="2147483647" cy="190500000"/>
          </a:xfrm>
        </p:grpSpPr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188200" y="3060700"/>
            <a:ext cx="2667000" cy="1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8077200" y="2413000"/>
            <a:ext cx="914400" cy="7239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6629400" y="3327400"/>
            <a:ext cx="3365500" cy="7874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>
            <a:off x="2147483647" y="2147483647"/>
            <a:ext cx="2147483647" cy="190500000"/>
          </a:xfrm>
        </p:grpSpPr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188200" y="6210300"/>
            <a:ext cx="2667000" cy="127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8089900" y="5562600"/>
            <a:ext cx="914400" cy="7239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6146800" y="6438900"/>
            <a:ext cx="3911600" cy="825500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>
            <a:off x="2147483647" y="2147483647"/>
            <a:ext cx="2147483647" cy="190500000"/>
          </a:xfrm>
        </p:grpSpPr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401300" y="3060700"/>
            <a:ext cx="2667000" cy="127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1303000" y="2413000"/>
            <a:ext cx="914400" cy="7239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0058400" y="3327400"/>
            <a:ext cx="2959100" cy="787400"/>
          </a:xfrm>
          <a:prstGeom prst="rect">
            <a:avLst/>
          </a:prstGeom>
        </p:spPr>
      </p:pic>
      <p:grpSp>
        <p:nvGrpSpPr>
          <p:cNvPr name="Group 16" id="16"/>
          <p:cNvGrpSpPr/>
          <p:nvPr/>
        </p:nvGrpSpPr>
        <p:grpSpPr>
          <a:xfrm>
            <a:off x="2147483647" y="2147483647"/>
            <a:ext cx="2147483647" cy="190500000"/>
          </a:xfrm>
        </p:grpSpPr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401300" y="6210300"/>
            <a:ext cx="2667000" cy="12700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11303000" y="5562600"/>
            <a:ext cx="914400" cy="723900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0477500" y="6477000"/>
            <a:ext cx="2565400" cy="787400"/>
          </a:xfrm>
          <a:prstGeom prst="rect">
            <a:avLst/>
          </a:prstGeom>
        </p:spPr>
      </p:pic>
      <p:grpSp>
        <p:nvGrpSpPr>
          <p:cNvPr name="Group 20" id="20"/>
          <p:cNvGrpSpPr/>
          <p:nvPr/>
        </p:nvGrpSpPr>
        <p:grpSpPr>
          <a:xfrm>
            <a:off x="2147483647" y="2147483647"/>
            <a:ext cx="2147483647" cy="190500000"/>
          </a:xfrm>
        </p:grpSpPr>
      </p:grpSp>
      <p:pic>
        <p:nvPicPr>
          <p:cNvPr name="Picture 21" id="21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3614400" y="3060700"/>
            <a:ext cx="2667000" cy="12700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14516100" y="2413000"/>
            <a:ext cx="914400" cy="72390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4"/>
          <a:stretch>
            <a:fillRect/>
          </a:stretch>
        </p:blipFill>
        <p:spPr>
          <a:xfrm rot="0">
            <a:off x="13195300" y="3327400"/>
            <a:ext cx="3073400" cy="787400"/>
          </a:xfrm>
          <a:prstGeom prst="rect">
            <a:avLst/>
          </a:prstGeom>
        </p:spPr>
      </p:pic>
      <p:grpSp>
        <p:nvGrpSpPr>
          <p:cNvPr name="Group 24" id="24"/>
          <p:cNvGrpSpPr/>
          <p:nvPr/>
        </p:nvGrpSpPr>
        <p:grpSpPr>
          <a:xfrm>
            <a:off x="2147483647" y="2147483647"/>
            <a:ext cx="2147483647" cy="190500000"/>
          </a:xfrm>
        </p:grpSpPr>
      </p:grpSp>
      <p:pic>
        <p:nvPicPr>
          <p:cNvPr name="Picture 25" id="2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3614400" y="6210300"/>
            <a:ext cx="2667000" cy="12700"/>
          </a:xfrm>
          <a:prstGeom prst="rect">
            <a:avLst/>
          </a:prstGeom>
        </p:spPr>
      </p:pic>
      <p:pic>
        <p:nvPicPr>
          <p:cNvPr name="Picture 26" id="26"/>
          <p:cNvPicPr>
            <a:picLocks noChangeAspect="true"/>
          </p:cNvPicPr>
          <p:nvPr/>
        </p:nvPicPr>
        <p:blipFill>
          <a:blip r:embed="rId15"/>
          <a:stretch>
            <a:fillRect/>
          </a:stretch>
        </p:blipFill>
        <p:spPr>
          <a:xfrm rot="0">
            <a:off x="16776700" y="8839200"/>
            <a:ext cx="444500" cy="406400"/>
          </a:xfrm>
          <a:prstGeom prst="rect">
            <a:avLst/>
          </a:prstGeom>
        </p:spPr>
      </p:pic>
      <p:pic>
        <p:nvPicPr>
          <p:cNvPr name="Picture 27" id="27"/>
          <p:cNvPicPr>
            <a:picLocks noChangeAspect="true"/>
          </p:cNvPicPr>
          <p:nvPr/>
        </p:nvPicPr>
        <p:blipFill>
          <a:blip r:embed="rId16"/>
          <a:stretch>
            <a:fillRect/>
          </a:stretch>
        </p:blipFill>
        <p:spPr>
          <a:xfrm rot="0">
            <a:off x="14516100" y="5562600"/>
            <a:ext cx="914400" cy="723900"/>
          </a:xfrm>
          <a:prstGeom prst="rect">
            <a:avLst/>
          </a:prstGeom>
        </p:spPr>
      </p:pic>
      <p:pic>
        <p:nvPicPr>
          <p:cNvPr name="Picture 28" id="28"/>
          <p:cNvPicPr>
            <a:picLocks noChangeAspect="true"/>
          </p:cNvPicPr>
          <p:nvPr/>
        </p:nvPicPr>
        <p:blipFill>
          <a:blip r:embed="rId17"/>
          <a:stretch>
            <a:fillRect/>
          </a:stretch>
        </p:blipFill>
        <p:spPr>
          <a:xfrm rot="0">
            <a:off x="13030200" y="6413500"/>
            <a:ext cx="3251200" cy="876300"/>
          </a:xfrm>
          <a:prstGeom prst="rect">
            <a:avLst/>
          </a:prstGeom>
        </p:spPr>
      </p:pic>
      <p:pic>
        <p:nvPicPr>
          <p:cNvPr name="Picture 29" id="29"/>
          <p:cNvPicPr>
            <a:picLocks noChangeAspect="true"/>
          </p:cNvPicPr>
          <p:nvPr/>
        </p:nvPicPr>
        <p:blipFill>
          <a:blip r:embed="rId18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pic>
        <p:nvPicPr>
          <p:cNvPr name="Picture 30" id="30"/>
          <p:cNvPicPr>
            <a:picLocks noChangeAspect="true"/>
          </p:cNvPicPr>
          <p:nvPr/>
        </p:nvPicPr>
        <p:blipFill>
          <a:blip r:embed="rId19"/>
          <a:stretch>
            <a:fillRect/>
          </a:stretch>
        </p:blipFill>
        <p:spPr>
          <a:xfrm rot="0">
            <a:off x="1066800" y="647700"/>
            <a:ext cx="2705100" cy="1003300"/>
          </a:xfrm>
          <a:prstGeom prst="rect">
            <a:avLst/>
          </a:prstGeom>
        </p:spPr>
      </p:pic>
      <p:pic>
        <p:nvPicPr>
          <p:cNvPr name="Picture 31" id="31"/>
          <p:cNvPicPr>
            <a:picLocks noChangeAspect="true"/>
          </p:cNvPicPr>
          <p:nvPr/>
        </p:nvPicPr>
        <p:blipFill>
          <a:blip r:embed="rId20"/>
          <a:stretch>
            <a:fillRect/>
          </a:stretch>
        </p:blipFill>
        <p:spPr>
          <a:xfrm rot="0">
            <a:off x="1041400" y="4140200"/>
            <a:ext cx="5816600" cy="22098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981200" y="863600"/>
            <a:ext cx="14312900" cy="7124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2946400" y="7988300"/>
            <a:ext cx="12204700" cy="17272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130300" y="800100"/>
            <a:ext cx="25654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527300" y="2171700"/>
            <a:ext cx="14249400" cy="72771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179300" y="1295400"/>
            <a:ext cx="5029200" cy="21463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130300" y="800100"/>
            <a:ext cx="25654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727200" y="2578100"/>
            <a:ext cx="13601700" cy="67310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30300" y="800100"/>
            <a:ext cx="25654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860800" y="1143000"/>
            <a:ext cx="13258800" cy="80010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30300" y="800100"/>
            <a:ext cx="2565400" cy="7239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3670300" y="1866900"/>
            <a:ext cx="7264400" cy="10287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759200" y="952500"/>
            <a:ext cx="6477000" cy="86868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0236200" y="990600"/>
            <a:ext cx="7175500" cy="83693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130300" y="800100"/>
            <a:ext cx="25654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4597400" y="952500"/>
            <a:ext cx="10909300" cy="85852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685800" y="812800"/>
            <a:ext cx="3048000" cy="6985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949700" y="1930400"/>
            <a:ext cx="11696700" cy="75438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685800" y="812800"/>
            <a:ext cx="3048000" cy="6985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235200" y="2260600"/>
            <a:ext cx="14744700" cy="70485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685800" y="812800"/>
            <a:ext cx="3048000" cy="6985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527300" y="3187700"/>
            <a:ext cx="12941300" cy="54991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68400" y="850900"/>
            <a:ext cx="2527300" cy="660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959100" y="2400300"/>
            <a:ext cx="13017500" cy="69215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68400" y="850900"/>
            <a:ext cx="2527300" cy="660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52500" y="647700"/>
            <a:ext cx="2806700" cy="101600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626600" y="571500"/>
            <a:ext cx="7594600" cy="91567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600200" y="7899400"/>
            <a:ext cx="2387600" cy="6350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587500" y="7950200"/>
            <a:ext cx="2298700" cy="6096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4089400" y="7899400"/>
            <a:ext cx="2387600" cy="6350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3530600" y="7924800"/>
            <a:ext cx="2895600" cy="6604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6578600" y="7899400"/>
            <a:ext cx="2387600" cy="6350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6134100" y="7924800"/>
            <a:ext cx="2768600" cy="6604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1676400" y="5156200"/>
            <a:ext cx="7213600" cy="17907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762000" y="2527300"/>
            <a:ext cx="8813800" cy="25781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949700" y="1511300"/>
            <a:ext cx="12230100" cy="7518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68400" y="850900"/>
            <a:ext cx="2527300" cy="660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800100" y="850900"/>
            <a:ext cx="2933700" cy="647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467100" y="1981200"/>
            <a:ext cx="11391900" cy="68199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52500" y="647700"/>
            <a:ext cx="2806700" cy="10160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-5400000">
            <a:off x="6007100" y="-152400"/>
            <a:ext cx="1295400" cy="84836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-5400000">
            <a:off x="6007100" y="1308100"/>
            <a:ext cx="1295400" cy="84836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-5400000">
            <a:off x="6007100" y="2768600"/>
            <a:ext cx="1295400" cy="84836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-5400000">
            <a:off x="6007100" y="4229100"/>
            <a:ext cx="1295400" cy="84836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9004300" y="5969000"/>
            <a:ext cx="4470400" cy="6350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2090400" y="4432300"/>
            <a:ext cx="3759200" cy="37592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13512800" y="5524500"/>
            <a:ext cx="901700" cy="901700"/>
          </a:xfrm>
          <a:prstGeom prst="rect">
            <a:avLst/>
          </a:prstGeom>
        </p:spPr>
      </p:pic>
      <p:grpSp>
        <p:nvGrpSpPr>
          <p:cNvPr name="Group 13" id="13"/>
          <p:cNvGrpSpPr/>
          <p:nvPr/>
        </p:nvGrpSpPr>
        <p:grpSpPr>
          <a:xfrm>
            <a:off x="2147483647" y="2147483647"/>
            <a:ext cx="2147483647" cy="236220000"/>
          </a:xfrm>
        </p:grpSpPr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0934700" y="5537200"/>
            <a:ext cx="596900" cy="12700"/>
          </a:xfrm>
          <a:prstGeom prst="rect">
            <a:avLst/>
          </a:prstGeom>
        </p:spPr>
      </p:pic>
      <p:grpSp>
        <p:nvGrpSpPr>
          <p:cNvPr name="Group 15" id="15"/>
          <p:cNvGrpSpPr/>
          <p:nvPr/>
        </p:nvGrpSpPr>
        <p:grpSpPr>
          <a:xfrm>
            <a:off x="2147483647" y="2147483647"/>
            <a:ext cx="2147483647" cy="236220000"/>
          </a:xfrm>
        </p:grpSpPr>
      </p:grpSp>
      <p:pic>
        <p:nvPicPr>
          <p:cNvPr name="Picture 16" id="16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0922000" y="6997700"/>
            <a:ext cx="596900" cy="12700"/>
          </a:xfrm>
          <a:prstGeom prst="rect">
            <a:avLst/>
          </a:prstGeom>
        </p:spPr>
      </p:pic>
      <p:grpSp>
        <p:nvGrpSpPr>
          <p:cNvPr name="Group 17" id="17"/>
          <p:cNvGrpSpPr/>
          <p:nvPr/>
        </p:nvGrpSpPr>
        <p:grpSpPr>
          <a:xfrm>
            <a:off x="2147483647" y="2147483647"/>
            <a:ext cx="2147483647" cy="228600000"/>
          </a:xfrm>
        </p:grpSpPr>
      </p:grpSp>
      <p:pic>
        <p:nvPicPr>
          <p:cNvPr name="Picture 18" id="18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11518900" y="6286500"/>
            <a:ext cx="571500" cy="12700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4"/>
          <a:stretch>
            <a:fillRect/>
          </a:stretch>
        </p:blipFill>
        <p:spPr>
          <a:xfrm rot="0">
            <a:off x="2857500" y="3606800"/>
            <a:ext cx="685800" cy="812800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5"/>
          <a:stretch>
            <a:fillRect/>
          </a:stretch>
        </p:blipFill>
        <p:spPr>
          <a:xfrm rot="0">
            <a:off x="2870200" y="4927600"/>
            <a:ext cx="1485900" cy="1435100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16"/>
          <a:stretch>
            <a:fillRect/>
          </a:stretch>
        </p:blipFill>
        <p:spPr>
          <a:xfrm rot="0">
            <a:off x="2870200" y="6591300"/>
            <a:ext cx="749300" cy="1066800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17"/>
          <a:stretch>
            <a:fillRect/>
          </a:stretch>
        </p:blipFill>
        <p:spPr>
          <a:xfrm rot="0">
            <a:off x="2857500" y="7975600"/>
            <a:ext cx="533400" cy="81280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8"/>
          <a:stretch>
            <a:fillRect/>
          </a:stretch>
        </p:blipFill>
        <p:spPr>
          <a:xfrm rot="0">
            <a:off x="13411200" y="4787900"/>
            <a:ext cx="1193800" cy="838200"/>
          </a:xfrm>
          <a:prstGeom prst="rect">
            <a:avLst/>
          </a:prstGeom>
        </p:spPr>
      </p:pic>
      <p:pic>
        <p:nvPicPr>
          <p:cNvPr name="Picture 24" id="24"/>
          <p:cNvPicPr>
            <a:picLocks noChangeAspect="true"/>
          </p:cNvPicPr>
          <p:nvPr/>
        </p:nvPicPr>
        <p:blipFill>
          <a:blip r:embed="rId19"/>
          <a:stretch>
            <a:fillRect/>
          </a:stretch>
        </p:blipFill>
        <p:spPr>
          <a:xfrm rot="0">
            <a:off x="11709400" y="6540500"/>
            <a:ext cx="3924300" cy="1092200"/>
          </a:xfrm>
          <a:prstGeom prst="rect">
            <a:avLst/>
          </a:prstGeom>
        </p:spPr>
      </p:pic>
      <p:pic>
        <p:nvPicPr>
          <p:cNvPr name="Picture 25" id="25"/>
          <p:cNvPicPr>
            <a:picLocks noChangeAspect="true"/>
          </p:cNvPicPr>
          <p:nvPr/>
        </p:nvPicPr>
        <p:blipFill>
          <a:blip r:embed="rId20"/>
          <a:stretch>
            <a:fillRect/>
          </a:stretch>
        </p:blipFill>
        <p:spPr>
          <a:xfrm rot="0">
            <a:off x="10807700" y="4013200"/>
            <a:ext cx="139700" cy="139700"/>
          </a:xfrm>
          <a:prstGeom prst="rect">
            <a:avLst/>
          </a:prstGeom>
        </p:spPr>
      </p:pic>
      <p:pic>
        <p:nvPicPr>
          <p:cNvPr name="Picture 26" id="26"/>
          <p:cNvPicPr>
            <a:picLocks noChangeAspect="true"/>
          </p:cNvPicPr>
          <p:nvPr/>
        </p:nvPicPr>
        <p:blipFill>
          <a:blip r:embed="rId20"/>
          <a:stretch>
            <a:fillRect/>
          </a:stretch>
        </p:blipFill>
        <p:spPr>
          <a:xfrm rot="0">
            <a:off x="10807700" y="5473700"/>
            <a:ext cx="139700" cy="139700"/>
          </a:xfrm>
          <a:prstGeom prst="rect">
            <a:avLst/>
          </a:prstGeom>
        </p:spPr>
      </p:pic>
      <p:pic>
        <p:nvPicPr>
          <p:cNvPr name="Picture 27" id="27"/>
          <p:cNvPicPr>
            <a:picLocks noChangeAspect="true"/>
          </p:cNvPicPr>
          <p:nvPr/>
        </p:nvPicPr>
        <p:blipFill>
          <a:blip r:embed="rId20"/>
          <a:stretch>
            <a:fillRect/>
          </a:stretch>
        </p:blipFill>
        <p:spPr>
          <a:xfrm rot="0">
            <a:off x="10807700" y="6934200"/>
            <a:ext cx="139700" cy="139700"/>
          </a:xfrm>
          <a:prstGeom prst="rect">
            <a:avLst/>
          </a:prstGeom>
        </p:spPr>
      </p:pic>
      <p:pic>
        <p:nvPicPr>
          <p:cNvPr name="Picture 28" id="28"/>
          <p:cNvPicPr>
            <a:picLocks noChangeAspect="true"/>
          </p:cNvPicPr>
          <p:nvPr/>
        </p:nvPicPr>
        <p:blipFill>
          <a:blip r:embed="rId20"/>
          <a:stretch>
            <a:fillRect/>
          </a:stretch>
        </p:blipFill>
        <p:spPr>
          <a:xfrm rot="0">
            <a:off x="10807700" y="8394700"/>
            <a:ext cx="139700" cy="139700"/>
          </a:xfrm>
          <a:prstGeom prst="rect">
            <a:avLst/>
          </a:prstGeom>
        </p:spPr>
      </p:pic>
      <p:grpSp>
        <p:nvGrpSpPr>
          <p:cNvPr name="Group 29" id="2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0" id="30"/>
          <p:cNvPicPr>
            <a:picLocks noChangeAspect="true"/>
          </p:cNvPicPr>
          <p:nvPr/>
        </p:nvPicPr>
        <p:blipFill>
          <a:blip r:embed="rId21"/>
          <a:stretch>
            <a:fillRect/>
          </a:stretch>
        </p:blipFill>
        <p:spPr>
          <a:xfrm rot="0">
            <a:off x="6921500" y="3581400"/>
            <a:ext cx="1955800" cy="1016000"/>
          </a:xfrm>
          <a:prstGeom prst="rect">
            <a:avLst/>
          </a:prstGeom>
        </p:spPr>
      </p:pic>
      <p:grpSp>
        <p:nvGrpSpPr>
          <p:cNvPr name="Group 31" id="3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2" id="32"/>
          <p:cNvPicPr>
            <a:picLocks noChangeAspect="true"/>
          </p:cNvPicPr>
          <p:nvPr/>
        </p:nvPicPr>
        <p:blipFill>
          <a:blip r:embed="rId22"/>
          <a:stretch>
            <a:fillRect/>
          </a:stretch>
        </p:blipFill>
        <p:spPr>
          <a:xfrm rot="0">
            <a:off x="7391400" y="5016500"/>
            <a:ext cx="1054100" cy="1054100"/>
          </a:xfrm>
          <a:prstGeom prst="rect">
            <a:avLst/>
          </a:prstGeom>
        </p:spPr>
      </p:pic>
      <p:grpSp>
        <p:nvGrpSpPr>
          <p:cNvPr name="Group 33" id="3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4" id="34"/>
          <p:cNvPicPr>
            <a:picLocks noChangeAspect="true"/>
          </p:cNvPicPr>
          <p:nvPr/>
        </p:nvPicPr>
        <p:blipFill>
          <a:blip r:embed="rId23"/>
          <a:stretch>
            <a:fillRect/>
          </a:stretch>
        </p:blipFill>
        <p:spPr>
          <a:xfrm rot="0">
            <a:off x="7035800" y="6502400"/>
            <a:ext cx="1612900" cy="1016000"/>
          </a:xfrm>
          <a:prstGeom prst="rect">
            <a:avLst/>
          </a:prstGeom>
        </p:spPr>
      </p:pic>
      <p:grpSp>
        <p:nvGrpSpPr>
          <p:cNvPr name="Group 35" id="3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6" id="36"/>
          <p:cNvPicPr>
            <a:picLocks noChangeAspect="true"/>
          </p:cNvPicPr>
          <p:nvPr/>
        </p:nvPicPr>
        <p:blipFill>
          <a:blip r:embed="rId24"/>
          <a:stretch>
            <a:fillRect/>
          </a:stretch>
        </p:blipFill>
        <p:spPr>
          <a:xfrm rot="0">
            <a:off x="7035800" y="8077200"/>
            <a:ext cx="1816100" cy="1028700"/>
          </a:xfrm>
          <a:prstGeom prst="rect">
            <a:avLst/>
          </a:prstGeom>
        </p:spPr>
      </p:pic>
      <p:pic>
        <p:nvPicPr>
          <p:cNvPr name="Picture 37" id="37"/>
          <p:cNvPicPr>
            <a:picLocks noChangeAspect="true"/>
          </p:cNvPicPr>
          <p:nvPr/>
        </p:nvPicPr>
        <p:blipFill>
          <a:blip r:embed="rId25"/>
          <a:stretch>
            <a:fillRect/>
          </a:stretch>
        </p:blipFill>
        <p:spPr>
          <a:xfrm rot="0">
            <a:off x="889000" y="1574800"/>
            <a:ext cx="13500100" cy="18923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52500" y="647700"/>
            <a:ext cx="2806700" cy="10160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403600" y="3784600"/>
            <a:ext cx="1143000" cy="6096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3881100" y="3784600"/>
            <a:ext cx="1143000" cy="6096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3314700" y="1727200"/>
            <a:ext cx="12534900" cy="77216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549400" y="393700"/>
            <a:ext cx="13042900" cy="1892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2057400"/>
            <a:ext cx="17043400" cy="6172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3944600" y="1866900"/>
            <a:ext cx="2832100" cy="1498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830300" y="2095500"/>
            <a:ext cx="2768600" cy="9779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4876800" y="6184900"/>
            <a:ext cx="2705100" cy="7366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4673600" y="6286500"/>
            <a:ext cx="2857500" cy="6096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7670800" y="6184900"/>
            <a:ext cx="2705100" cy="7366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7048500" y="6248400"/>
            <a:ext cx="3251200" cy="6604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0464800" y="6184900"/>
            <a:ext cx="2705100" cy="7366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9740900" y="6248400"/>
            <a:ext cx="3378200" cy="6604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6776700" y="7404100"/>
            <a:ext cx="444500" cy="4064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4635500" y="3924300"/>
            <a:ext cx="4622800" cy="2057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933700" y="1930400"/>
            <a:ext cx="13246100" cy="71120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95400" y="850900"/>
            <a:ext cx="2476500" cy="660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781300" y="1930400"/>
            <a:ext cx="13906500" cy="74422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95400" y="850900"/>
            <a:ext cx="2476500" cy="660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5E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7600" y="419100"/>
            <a:ext cx="2832100" cy="14986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578100" y="1930400"/>
            <a:ext cx="13817600" cy="74041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95400" y="850900"/>
            <a:ext cx="2476500" cy="660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